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0" r:id="rId4"/>
    <p:sldId id="267" r:id="rId5"/>
    <p:sldId id="257" r:id="rId6"/>
    <p:sldId id="258" r:id="rId7"/>
    <p:sldId id="259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C9405-9683-4B6D-89DD-E2F41C769541}" type="datetimeFigureOut">
              <a:rPr lang="en-US" smtClean="0"/>
              <a:pPr/>
              <a:t>11/22/2012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7098-0302-4968-BABD-A7BC177B70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C9405-9683-4B6D-89DD-E2F41C769541}" type="datetimeFigureOut">
              <a:rPr lang="en-US" smtClean="0"/>
              <a:pPr/>
              <a:t>11/22/2012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7098-0302-4968-BABD-A7BC177B70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C9405-9683-4B6D-89DD-E2F41C769541}" type="datetimeFigureOut">
              <a:rPr lang="en-US" smtClean="0"/>
              <a:pPr/>
              <a:t>11/22/2012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7098-0302-4968-BABD-A7BC177B70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C9405-9683-4B6D-89DD-E2F41C769541}" type="datetimeFigureOut">
              <a:rPr lang="en-US" smtClean="0"/>
              <a:pPr/>
              <a:t>11/22/2012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7098-0302-4968-BABD-A7BC177B70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C9405-9683-4B6D-89DD-E2F41C769541}" type="datetimeFigureOut">
              <a:rPr lang="en-US" smtClean="0"/>
              <a:pPr/>
              <a:t>11/22/2012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7098-0302-4968-BABD-A7BC177B70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C9405-9683-4B6D-89DD-E2F41C769541}" type="datetimeFigureOut">
              <a:rPr lang="en-US" smtClean="0"/>
              <a:pPr/>
              <a:t>11/22/2012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7098-0302-4968-BABD-A7BC177B70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C9405-9683-4B6D-89DD-E2F41C769541}" type="datetimeFigureOut">
              <a:rPr lang="en-US" smtClean="0"/>
              <a:pPr/>
              <a:t>11/22/2012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7098-0302-4968-BABD-A7BC177B70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C9405-9683-4B6D-89DD-E2F41C769541}" type="datetimeFigureOut">
              <a:rPr lang="en-US" smtClean="0"/>
              <a:pPr/>
              <a:t>11/22/2012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7098-0302-4968-BABD-A7BC177B70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C9405-9683-4B6D-89DD-E2F41C769541}" type="datetimeFigureOut">
              <a:rPr lang="en-US" smtClean="0"/>
              <a:pPr/>
              <a:t>11/22/2012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7098-0302-4968-BABD-A7BC177B70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C9405-9683-4B6D-89DD-E2F41C769541}" type="datetimeFigureOut">
              <a:rPr lang="en-US" smtClean="0"/>
              <a:pPr/>
              <a:t>11/22/2012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7098-0302-4968-BABD-A7BC177B70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C9405-9683-4B6D-89DD-E2F41C769541}" type="datetimeFigureOut">
              <a:rPr lang="en-US" smtClean="0"/>
              <a:pPr/>
              <a:t>11/22/2012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7098-0302-4968-BABD-A7BC177B70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C9405-9683-4B6D-89DD-E2F41C769541}" type="datetimeFigureOut">
              <a:rPr lang="en-US" smtClean="0"/>
              <a:pPr/>
              <a:t>11/22/2012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87098-0302-4968-BABD-A7BC177B707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714488"/>
            <a:ext cx="6715172" cy="3409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>
            <a:stCxn id="8" idx="2"/>
          </p:cNvCxnSpPr>
          <p:nvPr/>
        </p:nvCxnSpPr>
        <p:spPr>
          <a:xfrm rot="16200000" flipH="1">
            <a:off x="1684832" y="2542096"/>
            <a:ext cx="416486" cy="21431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71538" y="2071678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Feed Hopper</a:t>
            </a:r>
            <a:endParaRPr lang="en-AU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7101978" y="4458780"/>
            <a:ext cx="726522" cy="7143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715140" y="485776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Char Outlet</a:t>
            </a:r>
            <a:endParaRPr lang="en-AU" dirty="0"/>
          </a:p>
        </p:txBody>
      </p:sp>
      <p:cxnSp>
        <p:nvCxnSpPr>
          <p:cNvPr id="15" name="Straight Arrow Connector 14"/>
          <p:cNvCxnSpPr/>
          <p:nvPr/>
        </p:nvCxnSpPr>
        <p:spPr>
          <a:xfrm rot="16200000" flipH="1">
            <a:off x="4822033" y="2321711"/>
            <a:ext cx="1143008" cy="7143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429124" y="135729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Pyrolysis</a:t>
            </a:r>
            <a:r>
              <a:rPr lang="en-AU" dirty="0" smtClean="0"/>
              <a:t> Chamber</a:t>
            </a:r>
            <a:endParaRPr lang="en-AU" dirty="0"/>
          </a:p>
        </p:txBody>
      </p:sp>
      <p:cxnSp>
        <p:nvCxnSpPr>
          <p:cNvPr id="21" name="Straight Arrow Connector 20"/>
          <p:cNvCxnSpPr/>
          <p:nvPr/>
        </p:nvCxnSpPr>
        <p:spPr>
          <a:xfrm rot="16200000" flipV="1">
            <a:off x="5661429" y="4625586"/>
            <a:ext cx="1142214" cy="60642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15008" y="550070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Combustion Chamber</a:t>
            </a:r>
            <a:endParaRPr lang="en-AU" dirty="0"/>
          </a:p>
        </p:txBody>
      </p:sp>
      <p:cxnSp>
        <p:nvCxnSpPr>
          <p:cNvPr id="27" name="Straight Arrow Connector 26"/>
          <p:cNvCxnSpPr>
            <a:stCxn id="28" idx="0"/>
          </p:cNvCxnSpPr>
          <p:nvPr/>
        </p:nvCxnSpPr>
        <p:spPr>
          <a:xfrm rot="5400000" flipH="1" flipV="1">
            <a:off x="3732604" y="4661305"/>
            <a:ext cx="2000264" cy="10715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000496" y="571501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Main Trough</a:t>
            </a:r>
            <a:endParaRPr lang="en-AU" dirty="0"/>
          </a:p>
        </p:txBody>
      </p:sp>
      <p:cxnSp>
        <p:nvCxnSpPr>
          <p:cNvPr id="33" name="Straight Arrow Connector 32"/>
          <p:cNvCxnSpPr>
            <a:stCxn id="34" idx="0"/>
          </p:cNvCxnSpPr>
          <p:nvPr/>
        </p:nvCxnSpPr>
        <p:spPr>
          <a:xfrm rot="5400000" flipH="1" flipV="1">
            <a:off x="2500302" y="5000640"/>
            <a:ext cx="1285877" cy="57150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071670" y="592933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Drive System</a:t>
            </a:r>
            <a:endParaRPr lang="en-AU" dirty="0"/>
          </a:p>
        </p:txBody>
      </p:sp>
      <p:cxnSp>
        <p:nvCxnSpPr>
          <p:cNvPr id="40" name="Straight Arrow Connector 39"/>
          <p:cNvCxnSpPr/>
          <p:nvPr/>
        </p:nvCxnSpPr>
        <p:spPr>
          <a:xfrm rot="5400000">
            <a:off x="6429388" y="1714488"/>
            <a:ext cx="928694" cy="3571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572264" y="100010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Support Frame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642918"/>
            <a:ext cx="5357850" cy="5249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" name="Straight Arrow Connector 2"/>
          <p:cNvCxnSpPr/>
          <p:nvPr/>
        </p:nvCxnSpPr>
        <p:spPr>
          <a:xfrm rot="10800000" flipV="1">
            <a:off x="5643570" y="2500306"/>
            <a:ext cx="1285884" cy="571504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000892" y="2285992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Biochar</a:t>
            </a:r>
            <a:r>
              <a:rPr lang="en-AU" dirty="0" smtClean="0"/>
              <a:t> Out of Auger</a:t>
            </a:r>
            <a:endParaRPr lang="en-AU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5643570" y="3429000"/>
            <a:ext cx="1357322" cy="428628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072330" y="3643314"/>
            <a:ext cx="1928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Weir and Down ramp into small auger</a:t>
            </a:r>
            <a:endParaRPr lang="en-AU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071670" y="4929198"/>
            <a:ext cx="1357322" cy="500066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8596" y="507207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Biochar</a:t>
            </a:r>
            <a:r>
              <a:rPr lang="en-AU" dirty="0" smtClean="0"/>
              <a:t> Outlet</a:t>
            </a:r>
            <a:endParaRPr lang="en-AU" dirty="0"/>
          </a:p>
        </p:txBody>
      </p:sp>
      <p:cxnSp>
        <p:nvCxnSpPr>
          <p:cNvPr id="15" name="Straight Arrow Connector 14"/>
          <p:cNvCxnSpPr/>
          <p:nvPr/>
        </p:nvCxnSpPr>
        <p:spPr>
          <a:xfrm rot="10800000" flipV="1">
            <a:off x="6215074" y="1571612"/>
            <a:ext cx="1428760" cy="357190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072330" y="642918"/>
            <a:ext cx="1928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Vertical Trough Supports (front and back)</a:t>
            </a:r>
            <a:endParaRPr lang="en-AU" dirty="0"/>
          </a:p>
        </p:txBody>
      </p:sp>
      <p:cxnSp>
        <p:nvCxnSpPr>
          <p:cNvPr id="19" name="Straight Arrow Connector 18"/>
          <p:cNvCxnSpPr/>
          <p:nvPr/>
        </p:nvCxnSpPr>
        <p:spPr>
          <a:xfrm rot="10800000" flipV="1">
            <a:off x="4572000" y="1285860"/>
            <a:ext cx="2643206" cy="642942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357298"/>
            <a:ext cx="2890969" cy="3652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357298"/>
            <a:ext cx="2571768" cy="373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28596" y="2928934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Baffle Control Leaver</a:t>
            </a:r>
            <a:endParaRPr lang="en-AU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500198" y="3214686"/>
            <a:ext cx="1357322" cy="214314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928926" y="514351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Baffles Opened</a:t>
            </a:r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6000760" y="521495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Baffles Closed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3357554" y="78579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Baffles</a:t>
            </a:r>
            <a:endParaRPr lang="en-AU" dirty="0"/>
          </a:p>
        </p:txBody>
      </p:sp>
      <p:cxnSp>
        <p:nvCxnSpPr>
          <p:cNvPr id="10" name="Straight Arrow Connector 9"/>
          <p:cNvCxnSpPr/>
          <p:nvPr/>
        </p:nvCxnSpPr>
        <p:spPr>
          <a:xfrm rot="16200000" flipH="1">
            <a:off x="3143240" y="1857364"/>
            <a:ext cx="1928826" cy="357190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2393125" y="1750191"/>
            <a:ext cx="1857388" cy="500098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428604"/>
            <a:ext cx="3581406" cy="5841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" name="Straight Arrow Connector 3"/>
          <p:cNvCxnSpPr/>
          <p:nvPr/>
        </p:nvCxnSpPr>
        <p:spPr>
          <a:xfrm rot="10800000" flipV="1">
            <a:off x="4572000" y="4786322"/>
            <a:ext cx="357190" cy="28575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rot="16200000" flipV="1">
            <a:off x="3964777" y="3893347"/>
            <a:ext cx="642942" cy="5715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 flipH="1" flipV="1">
            <a:off x="4714876" y="4000504"/>
            <a:ext cx="642942" cy="35719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 flipH="1" flipV="1">
            <a:off x="3644100" y="3356768"/>
            <a:ext cx="571504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5072860" y="3428206"/>
            <a:ext cx="571504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000496" y="2643182"/>
            <a:ext cx="357190" cy="14287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143372" y="2500306"/>
            <a:ext cx="357190" cy="7143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0800000">
            <a:off x="5143504" y="2500306"/>
            <a:ext cx="214314" cy="14287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>
            <a:off x="5000628" y="2643182"/>
            <a:ext cx="214314" cy="14287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071670" y="5072074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Burner</a:t>
            </a:r>
            <a:endParaRPr lang="en-AU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2857488" y="4786322"/>
            <a:ext cx="1571636" cy="428628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52434" y="50956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Heat Flow</a:t>
            </a:r>
            <a:endParaRPr lang="en-AU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1071538" y="421481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Control Baffle</a:t>
            </a:r>
            <a:endParaRPr lang="en-AU" dirty="0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2571736" y="4143380"/>
            <a:ext cx="1357322" cy="214314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928794" y="228599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Vents</a:t>
            </a:r>
            <a:endParaRPr lang="en-AU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2571736" y="2428868"/>
            <a:ext cx="1500198" cy="214314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071538" y="1357298"/>
            <a:ext cx="7766034" cy="4941364"/>
            <a:chOff x="1071538" y="1357298"/>
            <a:chExt cx="7766034" cy="494136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85852" y="1714488"/>
              <a:ext cx="6715172" cy="3409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6" name="Straight Arrow Connector 5"/>
            <p:cNvCxnSpPr>
              <a:stCxn id="8" idx="2"/>
            </p:cNvCxnSpPr>
            <p:nvPr/>
          </p:nvCxnSpPr>
          <p:spPr>
            <a:xfrm rot="16200000" flipH="1">
              <a:off x="1684832" y="2542096"/>
              <a:ext cx="416486" cy="214314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071538" y="2071678"/>
              <a:ext cx="1428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e-IL" dirty="0" smtClean="0"/>
                <a:t>מיכל הזנה</a:t>
              </a:r>
              <a:endParaRPr lang="en-AU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rot="5400000" flipH="1" flipV="1">
              <a:off x="7101978" y="4458780"/>
              <a:ext cx="726522" cy="7143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6715140" y="4857760"/>
              <a:ext cx="16732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e-IL" dirty="0" smtClean="0"/>
                <a:t>הוצעת ביו-</a:t>
              </a:r>
              <a:r>
                <a:rPr lang="he-IL" dirty="0" err="1" smtClean="0"/>
                <a:t>צ'אר</a:t>
              </a:r>
              <a:endParaRPr lang="en-AU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16200000" flipH="1">
              <a:off x="4822033" y="2321711"/>
              <a:ext cx="1143008" cy="7143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429124" y="135729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e-IL" dirty="0" smtClean="0"/>
                <a:t>תא </a:t>
              </a:r>
              <a:r>
                <a:rPr lang="he-IL" dirty="0" err="1" smtClean="0"/>
                <a:t>פירוליזה</a:t>
              </a:r>
              <a:endParaRPr lang="en-AU" dirty="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rot="16200000" flipV="1">
              <a:off x="5661429" y="4625586"/>
              <a:ext cx="1142214" cy="60642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5715008" y="5500702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e-IL" dirty="0" smtClean="0"/>
                <a:t>תא בערה</a:t>
              </a:r>
              <a:endParaRPr lang="en-AU" dirty="0"/>
            </a:p>
          </p:txBody>
        </p:sp>
        <p:cxnSp>
          <p:nvCxnSpPr>
            <p:cNvPr id="33" name="Straight Arrow Connector 32"/>
            <p:cNvCxnSpPr>
              <a:stCxn id="34" idx="0"/>
            </p:cNvCxnSpPr>
            <p:nvPr/>
          </p:nvCxnSpPr>
          <p:spPr>
            <a:xfrm flipV="1">
              <a:off x="2637759" y="4643456"/>
              <a:ext cx="791234" cy="128587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2071670" y="5929330"/>
              <a:ext cx="11321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e-IL" dirty="0" smtClean="0"/>
                <a:t>מנועים</a:t>
              </a:r>
              <a:endParaRPr lang="en-AU" dirty="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>
              <a:off x="7667774" y="2204864"/>
              <a:ext cx="504626" cy="1071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7164288" y="1772816"/>
              <a:ext cx="16732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e-IL" dirty="0" smtClean="0"/>
                <a:t>הוצעת ביו-שמן</a:t>
              </a:r>
              <a:endParaRPr lang="en-A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7849007" cy="38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000" dirty="0" smtClean="0"/>
              <a:t>X Section View</a:t>
            </a:r>
            <a:endParaRPr lang="en-AU" sz="2000" dirty="0"/>
          </a:p>
        </p:txBody>
      </p:sp>
      <p:cxnSp>
        <p:nvCxnSpPr>
          <p:cNvPr id="7" name="Straight Arrow Connector 6"/>
          <p:cNvCxnSpPr/>
          <p:nvPr/>
        </p:nvCxnSpPr>
        <p:spPr>
          <a:xfrm rot="16200000" flipH="1">
            <a:off x="6607983" y="2464587"/>
            <a:ext cx="857256" cy="3571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858116" y="235743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Bio-Oil Out</a:t>
            </a:r>
            <a:endParaRPr lang="en-AU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7786710" y="3214686"/>
            <a:ext cx="1000132" cy="14287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296036" y="193832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Air Ejector</a:t>
            </a:r>
            <a:endParaRPr lang="en-AU" dirty="0"/>
          </a:p>
        </p:txBody>
      </p:sp>
      <p:sp>
        <p:nvSpPr>
          <p:cNvPr id="13" name="TextBox 12"/>
          <p:cNvSpPr txBox="1"/>
          <p:nvPr/>
        </p:nvSpPr>
        <p:spPr>
          <a:xfrm>
            <a:off x="6572264" y="5429240"/>
            <a:ext cx="171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Main Burner</a:t>
            </a:r>
            <a:endParaRPr lang="en-AU" dirty="0"/>
          </a:p>
        </p:txBody>
      </p:sp>
      <p:cxnSp>
        <p:nvCxnSpPr>
          <p:cNvPr id="14" name="Straight Arrow Connector 13"/>
          <p:cNvCxnSpPr/>
          <p:nvPr/>
        </p:nvCxnSpPr>
        <p:spPr>
          <a:xfrm rot="16200000" flipV="1">
            <a:off x="6822297" y="4893479"/>
            <a:ext cx="857256" cy="3571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929190" y="5786454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Preheated air for Ejectors</a:t>
            </a:r>
            <a:endParaRPr lang="en-AU" dirty="0"/>
          </a:p>
        </p:txBody>
      </p:sp>
      <p:cxnSp>
        <p:nvCxnSpPr>
          <p:cNvPr id="19" name="Straight Arrow Connector 18"/>
          <p:cNvCxnSpPr>
            <a:stCxn id="18" idx="0"/>
          </p:cNvCxnSpPr>
          <p:nvPr/>
        </p:nvCxnSpPr>
        <p:spPr>
          <a:xfrm rot="16200000" flipV="1">
            <a:off x="5179223" y="4964917"/>
            <a:ext cx="1285884" cy="3571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3750463" y="4321975"/>
            <a:ext cx="1571636" cy="78581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643174" y="557214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Main Stirring Auger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7849007" cy="38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000" dirty="0" smtClean="0"/>
              <a:t>X Section View</a:t>
            </a:r>
            <a:endParaRPr lang="en-AU" sz="2000" dirty="0"/>
          </a:p>
        </p:txBody>
      </p:sp>
      <p:cxnSp>
        <p:nvCxnSpPr>
          <p:cNvPr id="7" name="Straight Arrow Connector 6"/>
          <p:cNvCxnSpPr/>
          <p:nvPr/>
        </p:nvCxnSpPr>
        <p:spPr>
          <a:xfrm rot="16200000" flipH="1">
            <a:off x="6607983" y="2464587"/>
            <a:ext cx="857256" cy="3571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858116" y="235743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Bio-Oil Out</a:t>
            </a:r>
            <a:endParaRPr lang="en-AU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7786710" y="3214686"/>
            <a:ext cx="1000132" cy="14287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296036" y="193832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Air Ejector</a:t>
            </a:r>
            <a:endParaRPr lang="en-AU" dirty="0"/>
          </a:p>
        </p:txBody>
      </p:sp>
      <p:sp>
        <p:nvSpPr>
          <p:cNvPr id="13" name="TextBox 12"/>
          <p:cNvSpPr txBox="1"/>
          <p:nvPr/>
        </p:nvSpPr>
        <p:spPr>
          <a:xfrm>
            <a:off x="6572264" y="5429240"/>
            <a:ext cx="171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Main Burner</a:t>
            </a:r>
            <a:endParaRPr lang="en-AU" dirty="0"/>
          </a:p>
        </p:txBody>
      </p:sp>
      <p:cxnSp>
        <p:nvCxnSpPr>
          <p:cNvPr id="14" name="Straight Arrow Connector 13"/>
          <p:cNvCxnSpPr/>
          <p:nvPr/>
        </p:nvCxnSpPr>
        <p:spPr>
          <a:xfrm rot="16200000" flipV="1">
            <a:off x="6822297" y="4893479"/>
            <a:ext cx="857256" cy="3571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929190" y="5786454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Preheated air for Ejectors</a:t>
            </a:r>
            <a:endParaRPr lang="en-AU" dirty="0"/>
          </a:p>
        </p:txBody>
      </p:sp>
      <p:cxnSp>
        <p:nvCxnSpPr>
          <p:cNvPr id="19" name="Straight Arrow Connector 18"/>
          <p:cNvCxnSpPr>
            <a:stCxn id="18" idx="0"/>
          </p:cNvCxnSpPr>
          <p:nvPr/>
        </p:nvCxnSpPr>
        <p:spPr>
          <a:xfrm rot="16200000" flipV="1">
            <a:off x="5179223" y="4964917"/>
            <a:ext cx="1285884" cy="3571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3750463" y="4321975"/>
            <a:ext cx="1571636" cy="78581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643174" y="557214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Main Stirring Auger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14480" y="5214950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Drive system with dual bearing support and speed reduction</a:t>
            </a:r>
            <a:endParaRPr lang="en-A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500042"/>
            <a:ext cx="6786578" cy="433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" name="Straight Arrow Connector 3"/>
          <p:cNvCxnSpPr/>
          <p:nvPr/>
        </p:nvCxnSpPr>
        <p:spPr>
          <a:xfrm rot="5400000" flipH="1" flipV="1">
            <a:off x="2178827" y="4036223"/>
            <a:ext cx="1643074" cy="5715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000108"/>
            <a:ext cx="3657601" cy="4836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642918"/>
            <a:ext cx="5715040" cy="435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428736"/>
            <a:ext cx="7858148" cy="4909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142984"/>
            <a:ext cx="5715008" cy="377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" name="Straight Arrow Connector 2"/>
          <p:cNvCxnSpPr/>
          <p:nvPr/>
        </p:nvCxnSpPr>
        <p:spPr>
          <a:xfrm rot="5400000" flipH="1" flipV="1">
            <a:off x="2571736" y="4286256"/>
            <a:ext cx="1571636" cy="1588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143108" y="5143512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High temperature rope seal with adjustable seal cap to ensure a tight seal</a:t>
            </a:r>
            <a:endParaRPr lang="en-AU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500166" y="2357430"/>
            <a:ext cx="928694" cy="714380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5720" y="1857364"/>
            <a:ext cx="1999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Rotating auger shaft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117</Words>
  <Application>Microsoft Office PowerPoint</Application>
  <PresentationFormat>‫הצגה על המסך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12</vt:i4>
      </vt:variant>
    </vt:vector>
  </HeadingPairs>
  <TitlesOfParts>
    <vt:vector size="13" baseType="lpstr">
      <vt:lpstr>Office Theme</vt:lpstr>
      <vt:lpstr>שקופית 1</vt:lpstr>
      <vt:lpstr>שקופית 2</vt:lpstr>
      <vt:lpstr>X Section View</vt:lpstr>
      <vt:lpstr>X Section View</vt:lpstr>
      <vt:lpstr>שקופית 5</vt:lpstr>
      <vt:lpstr>שקופית 6</vt:lpstr>
      <vt:lpstr>שקופית 7</vt:lpstr>
      <vt:lpstr>שקופית 8</vt:lpstr>
      <vt:lpstr>שקופית 9</vt:lpstr>
      <vt:lpstr>שקופית 10</vt:lpstr>
      <vt:lpstr>שקופית 11</vt:lpstr>
      <vt:lpstr>שקופית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Ben-Dell-32</dc:creator>
  <cp:lastModifiedBy>aro</cp:lastModifiedBy>
  <cp:revision>10</cp:revision>
  <dcterms:created xsi:type="dcterms:W3CDTF">2011-09-04T23:34:59Z</dcterms:created>
  <dcterms:modified xsi:type="dcterms:W3CDTF">2012-11-22T06:54:30Z</dcterms:modified>
</cp:coreProperties>
</file>